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25" d="100"/>
          <a:sy n="125" d="100"/>
        </p:scale>
        <p:origin x="-1224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1"/>
            <a:ext cx="7500990" cy="7143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Официальный сайт ФНС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017064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Нажимаем сервисы- Уплата налогов и пошлин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9275" y="1666961"/>
            <a:ext cx="8045450" cy="4392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Выбираем физические лица</a:t>
            </a:r>
            <a:endParaRPr lang="ru-RU" dirty="0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9275" y="1857311"/>
            <a:ext cx="8045450" cy="4011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Пополнить ЕНС(Единый Налоговый Счет)</a:t>
            </a:r>
            <a:endParaRPr lang="ru-RU" sz="3600" dirty="0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Принимаем согласие на обработку персональный данных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Вводим данные на кого формировать квитанцию</a:t>
            </a:r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После ввода данных нажать кнопку «Уплатить»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1759140"/>
            <a:ext cx="8229600" cy="4208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Открывается новая вкладка с сформированной квитанцией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79066" y="2159000"/>
            <a:ext cx="7385867" cy="340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 новой вкладке открывается квитанция на пополнение ЕНС</a:t>
            </a: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48922" y="1600200"/>
            <a:ext cx="8046156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51</Words>
  <PresentationFormat>Экран (4:3)</PresentationFormat>
  <Paragraphs>9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Официальный сайт ФНС</vt:lpstr>
      <vt:lpstr>Нажимаем сервисы- Уплата налогов и пошлин </vt:lpstr>
      <vt:lpstr>Выбираем физические лица</vt:lpstr>
      <vt:lpstr>Пополнить ЕНС(Единый Налоговый Счет)</vt:lpstr>
      <vt:lpstr>Принимаем согласие на обработку персональный данных</vt:lpstr>
      <vt:lpstr>Вводим данные на кого формировать квитанцию</vt:lpstr>
      <vt:lpstr>После ввода данных нажать кнопку «Уплатить»</vt:lpstr>
      <vt:lpstr>Открывается новая вкладка с сформированной квитанцией</vt:lpstr>
      <vt:lpstr>В новой вкладке открывается квитанция на пополнение ЕНС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Официальный сайт ФНС</dc:title>
  <dc:creator>Inet</dc:creator>
  <cp:lastModifiedBy>Inet</cp:lastModifiedBy>
  <cp:revision>5</cp:revision>
  <dcterms:created xsi:type="dcterms:W3CDTF">2025-10-06T12:25:23Z</dcterms:created>
  <dcterms:modified xsi:type="dcterms:W3CDTF">2025-10-06T12:52:41Z</dcterms:modified>
</cp:coreProperties>
</file>